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77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98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717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3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74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37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96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28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263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885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17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885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A012-274A-47A6-9D42-4CFD87C96241}" type="datetimeFigureOut">
              <a:rPr lang="de-DE" smtClean="0"/>
              <a:t>10.12.2017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D9C6-B770-4214-91E5-53751771E8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610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o33smr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irhelfen-duauch.de" TargetMode="External"/><Relationship Id="rId4" Type="http://schemas.openxmlformats.org/officeDocument/2006/relationships/hyperlink" Target="mailto:info@radio33sm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rafik 184">
            <a:extLst>
              <a:ext uri="{FF2B5EF4-FFF2-40B4-BE49-F238E27FC236}">
                <a16:creationId xmlns="" xmlns:a16="http://schemas.microsoft.com/office/drawing/2014/main" id="{3D1EF75C-A098-4B61-9888-0BA3313E1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900250"/>
            <a:ext cx="1897040" cy="1127794"/>
          </a:xfrm>
          <a:prstGeom prst="rect">
            <a:avLst/>
          </a:prstGeom>
        </p:spPr>
      </p:pic>
      <p:sp>
        <p:nvSpPr>
          <p:cNvPr id="186" name="Rechteck 185">
            <a:extLst>
              <a:ext uri="{FF2B5EF4-FFF2-40B4-BE49-F238E27FC236}">
                <a16:creationId xmlns="" xmlns:a16="http://schemas.microsoft.com/office/drawing/2014/main" id="{7066344C-DE41-4388-8CFE-1ACC84F48DD0}"/>
              </a:ext>
            </a:extLst>
          </p:cNvPr>
          <p:cNvSpPr/>
          <p:nvPr/>
        </p:nvSpPr>
        <p:spPr>
          <a:xfrm>
            <a:off x="537518" y="1028700"/>
            <a:ext cx="5914082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 sind Ihr Internetradio</a:t>
            </a:r>
          </a:p>
          <a:p>
            <a:pPr algn="just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</a:p>
          <a:p>
            <a:pPr algn="just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1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https://www.radio33smr.com</a:t>
            </a:r>
          </a:p>
          <a:p>
            <a:pPr algn="just"/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Sender für Menschen in der Region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bringen wir Unterhaltung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 sowie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Hilfen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für den Alltag und  sind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Internetradio, mit Sitz in Haßloch,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immer und überall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zu hören. 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Unser Repertoire reicht von A (wie Allgemeine Informationen ) bis Z (wie Zuhörerfragen). </a:t>
            </a:r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geben Tipps und Anregungen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sowie  Antworten auf viele Fragen. Wir senden Musik zum Träumen, vom Oldie, Schlager, Volksmusik, Jazz bis Rock.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Gleichzeitig unterstützen wir Regionale Unternehmen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ihrer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Öffentlichkeitsarbeit. Unsere soziale Werbeplattform stärkt den wirkungsvollen Auftritt. Die damit verbundene Werbebotschaft erreicht dabei eine lang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anhaltende Wirkung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Auf unserer  Homepage -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www.radio33smr.com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- bieten wir Verlinkungen zu vielen interessanten Themen  w. .z. B.  "Rund ums Haus", "Gesunde Ernährung" und viele weitere Anregungen. </a:t>
            </a: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Wir freuen uns auf Sie.</a:t>
            </a:r>
          </a:p>
          <a:p>
            <a:pPr algn="just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Lassen Sie sich entführen in das Land der Märchen und Träume. Uralt und trotzdem immer jung geblieben. In unserer regelmäßigen "Märchenstunde“ jeden Samstag ab 15:00 Uhr erzählen wir Märchen von Aschenputtel bis Zaunkönig. Nicht nur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unsere Kleinen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werden Ihren Spaß daran haben, auch bei den Großen werden manche Erinnerungen geweckt.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Besonders am Herzen liegt uns die dramatische Situation von Demenzkranken und ihrer pflegenden Angehörigen. </a:t>
            </a: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Demenz ist eine große, wenn nicht sogar eine der größten Herausforderung für die gesamte Gesellschaft. </a:t>
            </a: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wollen helfen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! Deshalb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unterstützen wir die „Die Demenz-Hilfe –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33Mensch-in-Not.e.V“</a:t>
            </a: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Unser Radio 33 SMR ist dabei die Hauptplattform für die Öffentlichkeitsarbeit des Vereins. 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Wir unterstützen mit speziellen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Sendungen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und Beiträgen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Betroffenen und Ihre Angehörigen.  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Unter dem Motto "Eine Reise in die Welt der alten Schlager" bringen wir täglich Musik aus den 50er bis 70er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Jahren sowie  jeden Sonntag von 14:00 Uhr bis 18:00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Uhr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unsere Schlagertruhe. Damit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öffnen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 Tür zu Erinnerungen und Gefühlen aus alten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Zeiten.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Gleichzeitig wollen wir damit zur Entspannung bei den Betroffenen und gleichzeitig zur Entlastung in der Pflege, während der Sendung, beitragen.</a:t>
            </a: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Regelmäßige Sendungen mit Experten sollen über Demenz informieren und  den Angehörigen Hilfen für ihre anspruchsvolle Pflege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geben.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Für unsere regelmäßigen Sendungen zum Thema „Demenz“ bieten wir Ihnen die Möglichkeit, zu unseren Reportagen beizutragen, unter:</a:t>
            </a: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info@radio33smr.com</a:t>
            </a:r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Mit unserem Angebot wollen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wir einen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echten Bürgerservice bieten. Das Sozialsponsoring &amp; Marketingnetzwerk "Wir helfen - Du auch" aus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Haßloch finanziert und unterstützt damit den Verein „Die Demenz-Hilfe – 33Mensch-in-Not.e.V..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Weitere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Informationen: - </a:t>
            </a:r>
            <a:r>
              <a:rPr lang="de-DE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www.wirhelfen-duauch.online</a:t>
            </a:r>
            <a:endParaRPr lang="de-DE" sz="1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www.33 mensch-in-not.de</a:t>
            </a:r>
          </a:p>
          <a:p>
            <a:pPr algn="just"/>
            <a:r>
              <a:rPr lang="de-DE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de-DE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www.radio33smr.com</a:t>
            </a:r>
            <a:endParaRPr lang="de-DE" sz="1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0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446</Words>
  <Application>Microsoft Office PowerPoint</Application>
  <PresentationFormat>A4-Papier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Häufle</dc:creator>
  <cp:lastModifiedBy>Sera-Warwick</cp:lastModifiedBy>
  <cp:revision>40</cp:revision>
  <cp:lastPrinted>2017-11-14T09:33:26Z</cp:lastPrinted>
  <dcterms:created xsi:type="dcterms:W3CDTF">2017-11-13T08:53:40Z</dcterms:created>
  <dcterms:modified xsi:type="dcterms:W3CDTF">2017-12-10T16:52:06Z</dcterms:modified>
</cp:coreProperties>
</file>